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71" r:id="rId4"/>
    <p:sldId id="262" r:id="rId5"/>
    <p:sldId id="260" r:id="rId6"/>
    <p:sldId id="263" r:id="rId7"/>
    <p:sldId id="259" r:id="rId8"/>
    <p:sldId id="261" r:id="rId9"/>
    <p:sldId id="274" r:id="rId10"/>
    <p:sldId id="272" r:id="rId11"/>
    <p:sldId id="273" r:id="rId12"/>
    <p:sldId id="275" r:id="rId13"/>
    <p:sldId id="277" r:id="rId14"/>
    <p:sldId id="276" r:id="rId15"/>
    <p:sldId id="256" r:id="rId16"/>
    <p:sldId id="265" r:id="rId17"/>
    <p:sldId id="266" r:id="rId18"/>
    <p:sldId id="267" r:id="rId19"/>
    <p:sldId id="268" r:id="rId20"/>
    <p:sldId id="270" r:id="rId21"/>
    <p:sldId id="269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93" autoAdjust="0"/>
  </p:normalViewPr>
  <p:slideViewPr>
    <p:cSldViewPr>
      <p:cViewPr varScale="1">
        <p:scale>
          <a:sx n="41" d="100"/>
          <a:sy n="41" d="100"/>
        </p:scale>
        <p:origin x="-13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81000" y="457200"/>
            <a:ext cx="8397875" cy="5562600"/>
            <a:chOff x="240" y="288"/>
            <a:chExt cx="5290" cy="3504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blackWhite">
            <a:xfrm>
              <a:off x="240" y="288"/>
              <a:ext cx="5290" cy="3504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charset="0"/>
              </a:endParaRPr>
            </a:p>
          </p:txBody>
        </p:sp>
        <p:sp>
          <p:nvSpPr>
            <p:cNvPr id="5124" name="Rectangle 4"/>
            <p:cNvSpPr>
              <a:spLocks noChangeArrowheads="1"/>
            </p:cNvSpPr>
            <p:nvPr/>
          </p:nvSpPr>
          <p:spPr bwMode="auto">
            <a:xfrm>
              <a:off x="285" y="336"/>
              <a:ext cx="5184" cy="3408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charset="0"/>
              </a:endParaRPr>
            </a:p>
          </p:txBody>
        </p:sp>
        <p:sp>
          <p:nvSpPr>
            <p:cNvPr id="5125" name="Line 5"/>
            <p:cNvSpPr>
              <a:spLocks noChangeShapeType="1"/>
            </p:cNvSpPr>
            <p:nvPr/>
          </p:nvSpPr>
          <p:spPr bwMode="auto">
            <a:xfrm>
              <a:off x="576" y="2256"/>
              <a:ext cx="46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6781800" cy="2559050"/>
          </a:xfrm>
        </p:spPr>
        <p:txBody>
          <a:bodyPr anchorCtr="1"/>
          <a:lstStyle>
            <a:lvl1pPr algn="ctr">
              <a:defRPr sz="6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8732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dt" sz="half" idx="2"/>
          </p:nvPr>
        </p:nvSpPr>
        <p:spPr>
          <a:xfrm>
            <a:off x="536575" y="6248400"/>
            <a:ext cx="2054225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3251200" y="6248400"/>
            <a:ext cx="2887663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788150" y="62579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FB030A8-A3BD-4281-A891-3C2673001D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1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8086A9-F665-4BD0-BDDB-8DF640A894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12FD2-D268-4B1A-8447-8DB901230E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68087-D9BD-4369-85C9-EA53E9E3AB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D34FE-06ED-4A36-8BAA-F0DC85AFF0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DF61C-41BD-48D4-9D64-D038E739D5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871D1-2AED-4401-A380-21951323E7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D0374-5729-4D7A-8CF7-51E6E9BD402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B28EA-3717-46B6-91B2-15BD6A4AB7D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58622-D7CF-4E08-99D6-5D6D86C3F8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473075"/>
            <a:ext cx="2038350" cy="5394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473075"/>
            <a:ext cx="5962650" cy="5394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B9E1CC-2A28-454F-A344-7C42965093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2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228600" y="228600"/>
            <a:ext cx="8686800" cy="5943600"/>
            <a:chOff x="144" y="144"/>
            <a:chExt cx="5472" cy="3744"/>
          </a:xfrm>
        </p:grpSpPr>
        <p:sp>
          <p:nvSpPr>
            <p:cNvPr id="4099" name="Rectangle 3"/>
            <p:cNvSpPr>
              <a:spLocks noChangeArrowheads="1"/>
            </p:cNvSpPr>
            <p:nvPr/>
          </p:nvSpPr>
          <p:spPr bwMode="auto">
            <a:xfrm>
              <a:off x="144" y="144"/>
              <a:ext cx="5472" cy="3744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charset="0"/>
              </a:endParaRPr>
            </a:p>
          </p:txBody>
        </p:sp>
        <p:sp>
          <p:nvSpPr>
            <p:cNvPr id="4100" name="Rectangle 4"/>
            <p:cNvSpPr>
              <a:spLocks noChangeArrowheads="1"/>
            </p:cNvSpPr>
            <p:nvPr/>
          </p:nvSpPr>
          <p:spPr bwMode="blackWhite">
            <a:xfrm>
              <a:off x="193" y="193"/>
              <a:ext cx="5373" cy="3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charset="0"/>
              </a:endParaRPr>
            </a:p>
          </p:txBody>
        </p:sp>
        <p:sp>
          <p:nvSpPr>
            <p:cNvPr id="4101" name="Line 5"/>
            <p:cNvSpPr>
              <a:spLocks noChangeShapeType="1"/>
            </p:cNvSpPr>
            <p:nvPr/>
          </p:nvSpPr>
          <p:spPr bwMode="auto">
            <a:xfrm>
              <a:off x="336" y="1092"/>
              <a:ext cx="5136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8153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87DB739E-4AD6-4EFF-B194-009DD973DD23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teel%20body%20before%2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steel%20body%20before%2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steel%20body%20before%2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steel%20body%20before%2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steel%20body%20dash%20before%2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steel%20body%20before%2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steel%20body%20before%2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8382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steel%20body%20before%2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galaxie2 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9906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steel%20body%20before%2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7620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galaxie2 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Galaxie Light Weight 2 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762000"/>
            <a:ext cx="6316663" cy="4802188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Galaxie Light Weight 2 0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838200"/>
            <a:ext cx="6316663" cy="48006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Galaxie Light Weight 2 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8382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alaxie%2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8382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40" name="Picture 4" descr="Galaxie%200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685800"/>
            <a:ext cx="4572000" cy="50292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4" name="Picture 4" descr="Galaxie%20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144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1963%20galaxie%2001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8382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Galaxie%20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8382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963%20galaxie%20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838200"/>
            <a:ext cx="6096000" cy="46291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STA70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838200"/>
            <a:ext cx="6096000" cy="45720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fined">
  <a:themeElements>
    <a:clrScheme name="Refined 1">
      <a:dk1>
        <a:srgbClr val="666633"/>
      </a:dk1>
      <a:lt1>
        <a:srgbClr val="FFFFFF"/>
      </a:lt1>
      <a:dk2>
        <a:srgbClr val="000000"/>
      </a:dk2>
      <a:lt2>
        <a:srgbClr val="FFFFFF"/>
      </a:lt2>
      <a:accent1>
        <a:srgbClr val="666699"/>
      </a:accent1>
      <a:accent2>
        <a:srgbClr val="990000"/>
      </a:accent2>
      <a:accent3>
        <a:srgbClr val="AAAAAA"/>
      </a:accent3>
      <a:accent4>
        <a:srgbClr val="DADADA"/>
      </a:accent4>
      <a:accent5>
        <a:srgbClr val="B8B8CA"/>
      </a:accent5>
      <a:accent6>
        <a:srgbClr val="8A0000"/>
      </a:accent6>
      <a:hlink>
        <a:srgbClr val="999900"/>
      </a:hlink>
      <a:folHlink>
        <a:srgbClr val="FFFFFF"/>
      </a:folHlink>
    </a:clrScheme>
    <a:fontScheme name="Refined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efined 1">
        <a:dk1>
          <a:srgbClr val="666633"/>
        </a:dk1>
        <a:lt1>
          <a:srgbClr val="FFFFFF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990000"/>
        </a:accent2>
        <a:accent3>
          <a:srgbClr val="AAAAAA"/>
        </a:accent3>
        <a:accent4>
          <a:srgbClr val="DADADA"/>
        </a:accent4>
        <a:accent5>
          <a:srgbClr val="B8B8CA"/>
        </a:accent5>
        <a:accent6>
          <a:srgbClr val="8A0000"/>
        </a:accent6>
        <a:hlink>
          <a:srgbClr val="99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2">
        <a:dk1>
          <a:srgbClr val="4D4D4D"/>
        </a:dk1>
        <a:lt1>
          <a:srgbClr val="FFFFFF"/>
        </a:lt1>
        <a:dk2>
          <a:srgbClr val="4A1102"/>
        </a:dk2>
        <a:lt2>
          <a:srgbClr val="FFFFFF"/>
        </a:lt2>
        <a:accent1>
          <a:srgbClr val="CC3300"/>
        </a:accent1>
        <a:accent2>
          <a:srgbClr val="666699"/>
        </a:accent2>
        <a:accent3>
          <a:srgbClr val="B1AAAA"/>
        </a:accent3>
        <a:accent4>
          <a:srgbClr val="DADADA"/>
        </a:accent4>
        <a:accent5>
          <a:srgbClr val="E2ADAA"/>
        </a:accent5>
        <a:accent6>
          <a:srgbClr val="5C5C8A"/>
        </a:accent6>
        <a:hlink>
          <a:srgbClr val="FF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3">
        <a:dk1>
          <a:srgbClr val="666699"/>
        </a:dk1>
        <a:lt1>
          <a:srgbClr val="FFFFFF"/>
        </a:lt1>
        <a:dk2>
          <a:srgbClr val="400040"/>
        </a:dk2>
        <a:lt2>
          <a:srgbClr val="FFFFFF"/>
        </a:lt2>
        <a:accent1>
          <a:srgbClr val="FFCC00"/>
        </a:accent1>
        <a:accent2>
          <a:srgbClr val="FF3300"/>
        </a:accent2>
        <a:accent3>
          <a:srgbClr val="AFAAAF"/>
        </a:accent3>
        <a:accent4>
          <a:srgbClr val="DADADA"/>
        </a:accent4>
        <a:accent5>
          <a:srgbClr val="FFE2AA"/>
        </a:accent5>
        <a:accent6>
          <a:srgbClr val="E72D00"/>
        </a:accent6>
        <a:hlink>
          <a:srgbClr val="CC99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4">
        <a:dk1>
          <a:srgbClr val="4D4D4D"/>
        </a:dk1>
        <a:lt1>
          <a:srgbClr val="FFFFFF"/>
        </a:lt1>
        <a:dk2>
          <a:srgbClr val="006699"/>
        </a:dk2>
        <a:lt2>
          <a:srgbClr val="CCECFF"/>
        </a:lt2>
        <a:accent1>
          <a:srgbClr val="339966"/>
        </a:accent1>
        <a:accent2>
          <a:srgbClr val="3366FF"/>
        </a:accent2>
        <a:accent3>
          <a:srgbClr val="AAB8CA"/>
        </a:accent3>
        <a:accent4>
          <a:srgbClr val="DADADA"/>
        </a:accent4>
        <a:accent5>
          <a:srgbClr val="ADCAB8"/>
        </a:accent5>
        <a:accent6>
          <a:srgbClr val="2D5CE7"/>
        </a:accent6>
        <a:hlink>
          <a:srgbClr val="33CCFF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5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FF66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fined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3300"/>
        </a:accent1>
        <a:accent2>
          <a:srgbClr val="666699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5C5C8A"/>
        </a:accent6>
        <a:hlink>
          <a:srgbClr val="99990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fined 7">
        <a:dk1>
          <a:srgbClr val="000000"/>
        </a:dk1>
        <a:lt1>
          <a:srgbClr val="FFFFFF"/>
        </a:lt1>
        <a:dk2>
          <a:srgbClr val="000066"/>
        </a:dk2>
        <a:lt2>
          <a:srgbClr val="333399"/>
        </a:lt2>
        <a:accent1>
          <a:srgbClr val="3399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8AE7"/>
        </a:accent6>
        <a:hlink>
          <a:srgbClr val="00CCFF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Refined</Template>
  <TotalTime>158</TotalTime>
  <Words>0</Words>
  <Application>Microsoft Office PowerPoint</Application>
  <PresentationFormat>On-screen Show (4:3)</PresentationFormat>
  <Paragraphs>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Times New Roman</vt:lpstr>
      <vt:lpstr>Wingdings</vt:lpstr>
      <vt:lpstr>Refined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Karrie's Computer</dc:creator>
  <cp:lastModifiedBy>user</cp:lastModifiedBy>
  <cp:revision>6</cp:revision>
  <dcterms:created xsi:type="dcterms:W3CDTF">2010-02-28T04:31:31Z</dcterms:created>
  <dcterms:modified xsi:type="dcterms:W3CDTF">2010-03-20T16:14:20Z</dcterms:modified>
</cp:coreProperties>
</file>